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12776"/>
            <a:ext cx="11233248" cy="2585323"/>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b="1"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b="1"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b="1"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a:t>
            </a:r>
          </a:p>
          <a:p>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(unpivot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F1E836C-C7DC-107F-D2C6-E1892AD73E3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(unpivot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51562</TotalTime>
  <Words>79639</Words>
  <Application>Microsoft Office PowerPoint</Application>
  <PresentationFormat>Widescreen</PresentationFormat>
  <Paragraphs>9753</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12074</cp:revision>
  <dcterms:created xsi:type="dcterms:W3CDTF">2015-10-09T06:09:34Z</dcterms:created>
  <dcterms:modified xsi:type="dcterms:W3CDTF">2025-05-20T06:10:01Z</dcterms:modified>
</cp:coreProperties>
</file>